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3004800" cy="9753600"/>
  <p:notesSz cx="6858000" cy="9144000"/>
  <p:embeddedFontLst>
    <p:embeddedFont>
      <p:font typeface="Helvetica Neue" panose="020B0604020202020204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13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43318" y="1411934"/>
            <a:ext cx="12118199" cy="3892200"/>
          </a:xfrm>
          <a:prstGeom prst="rect">
            <a:avLst/>
          </a:prstGeom>
        </p:spPr>
        <p:txBody>
          <a:bodyPr lIns="144475" tIns="144475" rIns="144475" bIns="144475" anchor="b" anchorCtr="0"/>
          <a:lstStyle>
            <a:lvl1pPr lvl="0" algn="ctr">
              <a:spcBef>
                <a:spcPts val="0"/>
              </a:spcBef>
              <a:buSzPct val="100000"/>
              <a:defRPr sz="8200"/>
            </a:lvl1pPr>
            <a:lvl2pPr lvl="1" algn="ctr">
              <a:spcBef>
                <a:spcPts val="0"/>
              </a:spcBef>
              <a:buSzPct val="100000"/>
              <a:defRPr sz="8200"/>
            </a:lvl2pPr>
            <a:lvl3pPr lvl="2" algn="ctr">
              <a:spcBef>
                <a:spcPts val="0"/>
              </a:spcBef>
              <a:buSzPct val="100000"/>
              <a:defRPr sz="8200"/>
            </a:lvl3pPr>
            <a:lvl4pPr lvl="3" algn="ctr">
              <a:spcBef>
                <a:spcPts val="0"/>
              </a:spcBef>
              <a:buSzPct val="100000"/>
              <a:defRPr sz="8200"/>
            </a:lvl4pPr>
            <a:lvl5pPr lvl="4" algn="ctr">
              <a:spcBef>
                <a:spcPts val="0"/>
              </a:spcBef>
              <a:buSzPct val="100000"/>
              <a:defRPr sz="8200"/>
            </a:lvl5pPr>
            <a:lvl6pPr lvl="5" algn="ctr">
              <a:spcBef>
                <a:spcPts val="0"/>
              </a:spcBef>
              <a:buSzPct val="100000"/>
              <a:defRPr sz="8200"/>
            </a:lvl6pPr>
            <a:lvl7pPr lvl="6" algn="ctr">
              <a:spcBef>
                <a:spcPts val="0"/>
              </a:spcBef>
              <a:buSzPct val="100000"/>
              <a:defRPr sz="8200"/>
            </a:lvl7pPr>
            <a:lvl8pPr lvl="7" algn="ctr">
              <a:spcBef>
                <a:spcPts val="0"/>
              </a:spcBef>
              <a:buSzPct val="100000"/>
              <a:defRPr sz="8200"/>
            </a:lvl8pPr>
            <a:lvl9pPr lvl="8" algn="ctr">
              <a:spcBef>
                <a:spcPts val="0"/>
              </a:spcBef>
              <a:buSzPct val="100000"/>
              <a:defRPr sz="8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43306" y="5374340"/>
            <a:ext cx="12118199" cy="1503000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4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43306" y="2097540"/>
            <a:ext cx="12118199" cy="3723300"/>
          </a:xfrm>
          <a:prstGeom prst="rect">
            <a:avLst/>
          </a:prstGeom>
        </p:spPr>
        <p:txBody>
          <a:bodyPr lIns="144475" tIns="144475" rIns="144475" bIns="144475" anchor="b" anchorCtr="0"/>
          <a:lstStyle>
            <a:lvl1pPr lvl="0" algn="ctr">
              <a:spcBef>
                <a:spcPts val="0"/>
              </a:spcBef>
              <a:buSzPct val="100000"/>
              <a:defRPr sz="19000"/>
            </a:lvl1pPr>
            <a:lvl2pPr lvl="1" algn="ctr">
              <a:spcBef>
                <a:spcPts val="0"/>
              </a:spcBef>
              <a:buSzPct val="100000"/>
              <a:defRPr sz="19000"/>
            </a:lvl2pPr>
            <a:lvl3pPr lvl="2" algn="ctr">
              <a:spcBef>
                <a:spcPts val="0"/>
              </a:spcBef>
              <a:buSzPct val="100000"/>
              <a:defRPr sz="19000"/>
            </a:lvl3pPr>
            <a:lvl4pPr lvl="3" algn="ctr">
              <a:spcBef>
                <a:spcPts val="0"/>
              </a:spcBef>
              <a:buSzPct val="100000"/>
              <a:defRPr sz="19000"/>
            </a:lvl4pPr>
            <a:lvl5pPr lvl="4" algn="ctr">
              <a:spcBef>
                <a:spcPts val="0"/>
              </a:spcBef>
              <a:buSzPct val="100000"/>
              <a:defRPr sz="19000"/>
            </a:lvl5pPr>
            <a:lvl6pPr lvl="5" algn="ctr">
              <a:spcBef>
                <a:spcPts val="0"/>
              </a:spcBef>
              <a:buSzPct val="100000"/>
              <a:defRPr sz="19000"/>
            </a:lvl6pPr>
            <a:lvl7pPr lvl="6" algn="ctr">
              <a:spcBef>
                <a:spcPts val="0"/>
              </a:spcBef>
              <a:buSzPct val="100000"/>
              <a:defRPr sz="19000"/>
            </a:lvl7pPr>
            <a:lvl8pPr lvl="7" algn="ctr">
              <a:spcBef>
                <a:spcPts val="0"/>
              </a:spcBef>
              <a:buSzPct val="100000"/>
              <a:defRPr sz="19000"/>
            </a:lvl8pPr>
            <a:lvl9pPr lvl="8" algn="ctr">
              <a:spcBef>
                <a:spcPts val="0"/>
              </a:spcBef>
              <a:buSzPct val="100000"/>
              <a:defRPr sz="19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43306" y="5977552"/>
            <a:ext cx="12118199" cy="2466599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Subtitl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422400" y="5245100"/>
            <a:ext cx="10541100" cy="2628900"/>
          </a:xfrm>
          <a:prstGeom prst="rect">
            <a:avLst/>
          </a:prstGeom>
          <a:noFill/>
          <a:ln>
            <a:noFill/>
          </a:ln>
        </p:spPr>
        <p:txBody>
          <a:bodyPr lIns="144475" tIns="144475" rIns="144475" bIns="1444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Font typeface="Helvetica Neue"/>
              <a:buNone/>
              <a:defRPr sz="7200" b="1" i="0" u="none" strike="noStrike" cap="none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422400" y="7861300"/>
            <a:ext cx="10541100" cy="1371600"/>
          </a:xfrm>
          <a:prstGeom prst="rect">
            <a:avLst/>
          </a:prstGeom>
          <a:noFill/>
          <a:ln>
            <a:noFill/>
          </a:ln>
        </p:spPr>
        <p:txBody>
          <a:bodyPr lIns="144475" tIns="144475" rIns="144475" bIns="14447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Font typeface="Helvetica Neue"/>
              <a:buNone/>
              <a:defRPr sz="3600" b="1" i="0" u="none" strike="noStrike" cap="none">
                <a:solidFill>
                  <a:srgbClr val="558AA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Font typeface="Helvetica Neue"/>
              <a:buNone/>
              <a:defRPr sz="3600" b="1" i="0" u="none" strike="noStrike" cap="none">
                <a:solidFill>
                  <a:srgbClr val="558AA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Font typeface="Helvetica Neue"/>
              <a:buNone/>
              <a:defRPr sz="3600" b="1" i="0" u="none" strike="noStrike" cap="none">
                <a:solidFill>
                  <a:srgbClr val="558AA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Font typeface="Helvetica Neue"/>
              <a:buNone/>
              <a:defRPr sz="3600" b="1" i="0" u="none" strike="noStrike" cap="none">
                <a:solidFill>
                  <a:srgbClr val="558AA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Font typeface="Helvetica Neue"/>
              <a:buNone/>
              <a:defRPr sz="3600" b="1" i="0" u="none" strike="noStrike" cap="none">
                <a:solidFill>
                  <a:srgbClr val="558AA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35306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737373"/>
              </a:buClr>
              <a:buSzPct val="39999"/>
              <a:buFont typeface="Helvetica Neue"/>
              <a:buChar char="•"/>
              <a:defRPr sz="3600" b="0" i="0" u="none" strike="noStrike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35306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737373"/>
              </a:buClr>
              <a:buSzPct val="39999"/>
              <a:buFont typeface="Helvetica Neue"/>
              <a:buChar char="•"/>
              <a:defRPr sz="3600" b="0" i="0" u="none" strike="noStrike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35306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737373"/>
              </a:buClr>
              <a:buSzPct val="39999"/>
              <a:buFont typeface="Helvetica Neue"/>
              <a:buChar char="•"/>
              <a:defRPr sz="3600" b="0" i="0" u="none" strike="noStrike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353059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737373"/>
              </a:buClr>
              <a:buSzPct val="39999"/>
              <a:buFont typeface="Helvetica Neue"/>
              <a:buChar char="•"/>
              <a:defRPr sz="3600" b="0" i="0" u="none" strike="noStrike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349998" y="9474200"/>
            <a:ext cx="312000" cy="2997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400" b="0" i="0" u="none" strike="noStrike" cap="none">
              <a:solidFill>
                <a:srgbClr val="5C88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231900" y="3568700"/>
            <a:ext cx="10541100" cy="2628900"/>
          </a:xfrm>
          <a:prstGeom prst="rect">
            <a:avLst/>
          </a:prstGeom>
          <a:noFill/>
          <a:ln>
            <a:noFill/>
          </a:ln>
        </p:spPr>
        <p:txBody>
          <a:bodyPr lIns="144475" tIns="144475" rIns="144475" bIns="1444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Font typeface="Helvetica Neue"/>
              <a:buNone/>
              <a:defRPr sz="7200" b="1" i="0" u="none" strike="noStrike" cap="none">
                <a:solidFill>
                  <a:srgbClr val="DEDED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Font typeface="Helvetica Neue"/>
              <a:buNone/>
              <a:defRPr sz="72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6349998" y="9474200"/>
            <a:ext cx="312000" cy="2997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400" b="0" i="0" u="none" strike="noStrike" cap="none">
              <a:solidFill>
                <a:srgbClr val="5C88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43306" y="4078648"/>
            <a:ext cx="12118199" cy="1596300"/>
          </a:xfrm>
          <a:prstGeom prst="rect">
            <a:avLst/>
          </a:prstGeom>
        </p:spPr>
        <p:txBody>
          <a:bodyPr lIns="144475" tIns="144475" rIns="144475" bIns="144475" anchor="ctr" anchorCtr="0"/>
          <a:lstStyle>
            <a:lvl1pPr lvl="0" algn="ctr">
              <a:spcBef>
                <a:spcPts val="0"/>
              </a:spcBef>
              <a:buSzPct val="100000"/>
              <a:defRPr sz="5700"/>
            </a:lvl1pPr>
            <a:lvl2pPr lvl="1" algn="ctr">
              <a:spcBef>
                <a:spcPts val="0"/>
              </a:spcBef>
              <a:buSzPct val="100000"/>
              <a:defRPr sz="5700"/>
            </a:lvl2pPr>
            <a:lvl3pPr lvl="2" algn="ctr">
              <a:spcBef>
                <a:spcPts val="0"/>
              </a:spcBef>
              <a:buSzPct val="100000"/>
              <a:defRPr sz="5700"/>
            </a:lvl3pPr>
            <a:lvl4pPr lvl="3" algn="ctr">
              <a:spcBef>
                <a:spcPts val="0"/>
              </a:spcBef>
              <a:buSzPct val="100000"/>
              <a:defRPr sz="5700"/>
            </a:lvl4pPr>
            <a:lvl5pPr lvl="4" algn="ctr">
              <a:spcBef>
                <a:spcPts val="0"/>
              </a:spcBef>
              <a:buSzPct val="100000"/>
              <a:defRPr sz="5700"/>
            </a:lvl5pPr>
            <a:lvl6pPr lvl="5" algn="ctr">
              <a:spcBef>
                <a:spcPts val="0"/>
              </a:spcBef>
              <a:buSzPct val="100000"/>
              <a:defRPr sz="5700"/>
            </a:lvl6pPr>
            <a:lvl7pPr lvl="6" algn="ctr">
              <a:spcBef>
                <a:spcPts val="0"/>
              </a:spcBef>
              <a:buSzPct val="100000"/>
              <a:defRPr sz="5700"/>
            </a:lvl7pPr>
            <a:lvl8pPr lvl="7" algn="ctr">
              <a:spcBef>
                <a:spcPts val="0"/>
              </a:spcBef>
              <a:buSzPct val="100000"/>
              <a:defRPr sz="5700"/>
            </a:lvl8pPr>
            <a:lvl9pPr lvl="8" algn="ctr">
              <a:spcBef>
                <a:spcPts val="0"/>
              </a:spcBef>
              <a:buSzPct val="100000"/>
              <a:defRPr sz="57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43306" y="843899"/>
            <a:ext cx="12118199" cy="1085999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43306" y="2185434"/>
            <a:ext cx="12118199" cy="6478500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43306" y="843899"/>
            <a:ext cx="12118199" cy="1085999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43306" y="2185434"/>
            <a:ext cx="5688600" cy="6478500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>
              <a:spcBef>
                <a:spcPts val="0"/>
              </a:spcBef>
              <a:buSzPct val="100000"/>
              <a:defRPr sz="2200"/>
            </a:lvl1pPr>
            <a:lvl2pPr lvl="1">
              <a:spcBef>
                <a:spcPts val="0"/>
              </a:spcBef>
              <a:buSzPct val="100000"/>
              <a:defRPr sz="1900"/>
            </a:lvl2pPr>
            <a:lvl3pPr lvl="2">
              <a:spcBef>
                <a:spcPts val="0"/>
              </a:spcBef>
              <a:buSzPct val="100000"/>
              <a:defRPr sz="1900"/>
            </a:lvl3pPr>
            <a:lvl4pPr lvl="3">
              <a:spcBef>
                <a:spcPts val="0"/>
              </a:spcBef>
              <a:buSzPct val="100000"/>
              <a:defRPr sz="1900"/>
            </a:lvl4pPr>
            <a:lvl5pPr lvl="4">
              <a:spcBef>
                <a:spcPts val="0"/>
              </a:spcBef>
              <a:buSzPct val="100000"/>
              <a:defRPr sz="1900"/>
            </a:lvl5pPr>
            <a:lvl6pPr lvl="5">
              <a:spcBef>
                <a:spcPts val="0"/>
              </a:spcBef>
              <a:buSzPct val="100000"/>
              <a:defRPr sz="1900"/>
            </a:lvl6pPr>
            <a:lvl7pPr lvl="6">
              <a:spcBef>
                <a:spcPts val="0"/>
              </a:spcBef>
              <a:buSzPct val="100000"/>
              <a:defRPr sz="1900"/>
            </a:lvl7pPr>
            <a:lvl8pPr lvl="7">
              <a:spcBef>
                <a:spcPts val="0"/>
              </a:spcBef>
              <a:buSzPct val="100000"/>
              <a:defRPr sz="1900"/>
            </a:lvl8pPr>
            <a:lvl9pPr lvl="8">
              <a:spcBef>
                <a:spcPts val="0"/>
              </a:spcBef>
              <a:buSzPct val="100000"/>
              <a:defRPr sz="19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6872746" y="2185434"/>
            <a:ext cx="5688600" cy="6478500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>
              <a:spcBef>
                <a:spcPts val="0"/>
              </a:spcBef>
              <a:buSzPct val="100000"/>
              <a:defRPr sz="2200"/>
            </a:lvl1pPr>
            <a:lvl2pPr lvl="1">
              <a:spcBef>
                <a:spcPts val="0"/>
              </a:spcBef>
              <a:buSzPct val="100000"/>
              <a:defRPr sz="1900"/>
            </a:lvl2pPr>
            <a:lvl3pPr lvl="2">
              <a:spcBef>
                <a:spcPts val="0"/>
              </a:spcBef>
              <a:buSzPct val="100000"/>
              <a:defRPr sz="1900"/>
            </a:lvl3pPr>
            <a:lvl4pPr lvl="3">
              <a:spcBef>
                <a:spcPts val="0"/>
              </a:spcBef>
              <a:buSzPct val="100000"/>
              <a:defRPr sz="1900"/>
            </a:lvl4pPr>
            <a:lvl5pPr lvl="4">
              <a:spcBef>
                <a:spcPts val="0"/>
              </a:spcBef>
              <a:buSzPct val="100000"/>
              <a:defRPr sz="1900"/>
            </a:lvl5pPr>
            <a:lvl6pPr lvl="5">
              <a:spcBef>
                <a:spcPts val="0"/>
              </a:spcBef>
              <a:buSzPct val="100000"/>
              <a:defRPr sz="1900"/>
            </a:lvl6pPr>
            <a:lvl7pPr lvl="6">
              <a:spcBef>
                <a:spcPts val="0"/>
              </a:spcBef>
              <a:buSzPct val="100000"/>
              <a:defRPr sz="1900"/>
            </a:lvl7pPr>
            <a:lvl8pPr lvl="7">
              <a:spcBef>
                <a:spcPts val="0"/>
              </a:spcBef>
              <a:buSzPct val="100000"/>
              <a:defRPr sz="1900"/>
            </a:lvl8pPr>
            <a:lvl9pPr lvl="8">
              <a:spcBef>
                <a:spcPts val="0"/>
              </a:spcBef>
              <a:buSzPct val="100000"/>
              <a:defRPr sz="19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43306" y="843899"/>
            <a:ext cx="12118199" cy="1085999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43306" y="1053582"/>
            <a:ext cx="3993600" cy="1433100"/>
          </a:xfrm>
          <a:prstGeom prst="rect">
            <a:avLst/>
          </a:prstGeom>
        </p:spPr>
        <p:txBody>
          <a:bodyPr lIns="144475" tIns="144475" rIns="144475" bIns="144475" anchor="b" anchorCtr="0"/>
          <a:lstStyle>
            <a:lvl1pPr lvl="0">
              <a:spcBef>
                <a:spcPts val="0"/>
              </a:spcBef>
              <a:buSzPct val="100000"/>
              <a:defRPr sz="3800"/>
            </a:lvl1pPr>
            <a:lvl2pPr lvl="1">
              <a:spcBef>
                <a:spcPts val="0"/>
              </a:spcBef>
              <a:buSzPct val="100000"/>
              <a:defRPr sz="3800"/>
            </a:lvl2pPr>
            <a:lvl3pPr lvl="2">
              <a:spcBef>
                <a:spcPts val="0"/>
              </a:spcBef>
              <a:buSzPct val="100000"/>
              <a:defRPr sz="3800"/>
            </a:lvl3pPr>
            <a:lvl4pPr lvl="3">
              <a:spcBef>
                <a:spcPts val="0"/>
              </a:spcBef>
              <a:buSzPct val="100000"/>
              <a:defRPr sz="3800"/>
            </a:lvl4pPr>
            <a:lvl5pPr lvl="4">
              <a:spcBef>
                <a:spcPts val="0"/>
              </a:spcBef>
              <a:buSzPct val="100000"/>
              <a:defRPr sz="3800"/>
            </a:lvl5pPr>
            <a:lvl6pPr lvl="5">
              <a:spcBef>
                <a:spcPts val="0"/>
              </a:spcBef>
              <a:buSzPct val="100000"/>
              <a:defRPr sz="3800"/>
            </a:lvl6pPr>
            <a:lvl7pPr lvl="6">
              <a:spcBef>
                <a:spcPts val="0"/>
              </a:spcBef>
              <a:buSzPct val="100000"/>
              <a:defRPr sz="3800"/>
            </a:lvl7pPr>
            <a:lvl8pPr lvl="7">
              <a:spcBef>
                <a:spcPts val="0"/>
              </a:spcBef>
              <a:buSzPct val="100000"/>
              <a:defRPr sz="3800"/>
            </a:lvl8pPr>
            <a:lvl9pPr lvl="8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43306" y="2635093"/>
            <a:ext cx="3993600" cy="6029100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>
              <a:spcBef>
                <a:spcPts val="0"/>
              </a:spcBef>
              <a:buSzPct val="100000"/>
              <a:defRPr sz="1900"/>
            </a:lvl1pPr>
            <a:lvl2pPr lvl="1">
              <a:spcBef>
                <a:spcPts val="0"/>
              </a:spcBef>
              <a:buSzPct val="100000"/>
              <a:defRPr sz="1900"/>
            </a:lvl2pPr>
            <a:lvl3pPr lvl="2">
              <a:spcBef>
                <a:spcPts val="0"/>
              </a:spcBef>
              <a:buSzPct val="100000"/>
              <a:defRPr sz="1900"/>
            </a:lvl3pPr>
            <a:lvl4pPr lvl="3">
              <a:spcBef>
                <a:spcPts val="0"/>
              </a:spcBef>
              <a:buSzPct val="100000"/>
              <a:defRPr sz="1900"/>
            </a:lvl4pPr>
            <a:lvl5pPr lvl="4">
              <a:spcBef>
                <a:spcPts val="0"/>
              </a:spcBef>
              <a:buSzPct val="100000"/>
              <a:defRPr sz="1900"/>
            </a:lvl5pPr>
            <a:lvl6pPr lvl="5">
              <a:spcBef>
                <a:spcPts val="0"/>
              </a:spcBef>
              <a:buSzPct val="100000"/>
              <a:defRPr sz="1900"/>
            </a:lvl6pPr>
            <a:lvl7pPr lvl="6">
              <a:spcBef>
                <a:spcPts val="0"/>
              </a:spcBef>
              <a:buSzPct val="100000"/>
              <a:defRPr sz="1900"/>
            </a:lvl7pPr>
            <a:lvl8pPr lvl="7">
              <a:spcBef>
                <a:spcPts val="0"/>
              </a:spcBef>
              <a:buSzPct val="100000"/>
              <a:defRPr sz="1900"/>
            </a:lvl8pPr>
            <a:lvl9pPr lvl="8">
              <a:spcBef>
                <a:spcPts val="0"/>
              </a:spcBef>
              <a:buSzPct val="100000"/>
              <a:defRPr sz="19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697244" y="853617"/>
            <a:ext cx="9056400" cy="7757400"/>
          </a:xfrm>
          <a:prstGeom prst="rect">
            <a:avLst/>
          </a:prstGeom>
        </p:spPr>
        <p:txBody>
          <a:bodyPr lIns="144475" tIns="144475" rIns="144475" bIns="144475" anchor="ctr" anchorCtr="0"/>
          <a:lstStyle>
            <a:lvl1pPr lvl="0">
              <a:spcBef>
                <a:spcPts val="0"/>
              </a:spcBef>
              <a:buSzPct val="100000"/>
              <a:defRPr sz="7600"/>
            </a:lvl1pPr>
            <a:lvl2pPr lvl="1">
              <a:spcBef>
                <a:spcPts val="0"/>
              </a:spcBef>
              <a:buSzPct val="100000"/>
              <a:defRPr sz="7600"/>
            </a:lvl2pPr>
            <a:lvl3pPr lvl="2">
              <a:spcBef>
                <a:spcPts val="0"/>
              </a:spcBef>
              <a:buSzPct val="100000"/>
              <a:defRPr sz="7600"/>
            </a:lvl3pPr>
            <a:lvl4pPr lvl="3">
              <a:spcBef>
                <a:spcPts val="0"/>
              </a:spcBef>
              <a:buSzPct val="100000"/>
              <a:defRPr sz="7600"/>
            </a:lvl4pPr>
            <a:lvl5pPr lvl="4">
              <a:spcBef>
                <a:spcPts val="0"/>
              </a:spcBef>
              <a:buSzPct val="100000"/>
              <a:defRPr sz="7600"/>
            </a:lvl5pPr>
            <a:lvl6pPr lvl="5">
              <a:spcBef>
                <a:spcPts val="0"/>
              </a:spcBef>
              <a:buSzPct val="100000"/>
              <a:defRPr sz="7600"/>
            </a:lvl6pPr>
            <a:lvl7pPr lvl="6">
              <a:spcBef>
                <a:spcPts val="0"/>
              </a:spcBef>
              <a:buSzPct val="100000"/>
              <a:defRPr sz="7600"/>
            </a:lvl7pPr>
            <a:lvl8pPr lvl="7">
              <a:spcBef>
                <a:spcPts val="0"/>
              </a:spcBef>
              <a:buSzPct val="100000"/>
              <a:defRPr sz="7600"/>
            </a:lvl8pPr>
            <a:lvl9pPr lvl="8">
              <a:spcBef>
                <a:spcPts val="0"/>
              </a:spcBef>
              <a:buSzPct val="100000"/>
              <a:defRPr sz="76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6502400" y="-237"/>
            <a:ext cx="6502500" cy="975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77600" y="2338465"/>
            <a:ext cx="5753100" cy="2810999"/>
          </a:xfrm>
          <a:prstGeom prst="rect">
            <a:avLst/>
          </a:prstGeom>
        </p:spPr>
        <p:txBody>
          <a:bodyPr lIns="144475" tIns="144475" rIns="144475" bIns="144475" anchor="b" anchorCtr="0"/>
          <a:lstStyle>
            <a:lvl1pPr lvl="0" algn="ctr">
              <a:spcBef>
                <a:spcPts val="0"/>
              </a:spcBef>
              <a:buSzPct val="100000"/>
              <a:defRPr sz="6600"/>
            </a:lvl1pPr>
            <a:lvl2pPr lvl="1" algn="ctr">
              <a:spcBef>
                <a:spcPts val="0"/>
              </a:spcBef>
              <a:buSzPct val="100000"/>
              <a:defRPr sz="6600"/>
            </a:lvl2pPr>
            <a:lvl3pPr lvl="2" algn="ctr">
              <a:spcBef>
                <a:spcPts val="0"/>
              </a:spcBef>
              <a:buSzPct val="100000"/>
              <a:defRPr sz="6600"/>
            </a:lvl3pPr>
            <a:lvl4pPr lvl="3" algn="ctr">
              <a:spcBef>
                <a:spcPts val="0"/>
              </a:spcBef>
              <a:buSzPct val="100000"/>
              <a:defRPr sz="6600"/>
            </a:lvl4pPr>
            <a:lvl5pPr lvl="4" algn="ctr">
              <a:spcBef>
                <a:spcPts val="0"/>
              </a:spcBef>
              <a:buSzPct val="100000"/>
              <a:defRPr sz="6600"/>
            </a:lvl5pPr>
            <a:lvl6pPr lvl="5" algn="ctr">
              <a:spcBef>
                <a:spcPts val="0"/>
              </a:spcBef>
              <a:buSzPct val="100000"/>
              <a:defRPr sz="6600"/>
            </a:lvl6pPr>
            <a:lvl7pPr lvl="6" algn="ctr">
              <a:spcBef>
                <a:spcPts val="0"/>
              </a:spcBef>
              <a:buSzPct val="100000"/>
              <a:defRPr sz="6600"/>
            </a:lvl7pPr>
            <a:lvl8pPr lvl="7" algn="ctr">
              <a:spcBef>
                <a:spcPts val="0"/>
              </a:spcBef>
              <a:buSzPct val="100000"/>
              <a:defRPr sz="6600"/>
            </a:lvl8pPr>
            <a:lvl9pPr lvl="8" algn="ctr">
              <a:spcBef>
                <a:spcPts val="0"/>
              </a:spcBef>
              <a:buSzPct val="100000"/>
              <a:defRPr sz="66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377600" y="5315460"/>
            <a:ext cx="5753100" cy="2342100"/>
          </a:xfrm>
          <a:prstGeom prst="rect">
            <a:avLst/>
          </a:prstGeom>
        </p:spPr>
        <p:txBody>
          <a:bodyPr lIns="144475" tIns="144475" rIns="144475" bIns="14447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3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7025066" y="1373060"/>
            <a:ext cx="5457000" cy="7007100"/>
          </a:xfrm>
          <a:prstGeom prst="rect">
            <a:avLst/>
          </a:prstGeom>
        </p:spPr>
        <p:txBody>
          <a:bodyPr lIns="144475" tIns="144475" rIns="144475" bIns="14447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43306" y="8022423"/>
            <a:ext cx="8531700" cy="1147500"/>
          </a:xfrm>
          <a:prstGeom prst="rect">
            <a:avLst/>
          </a:prstGeom>
        </p:spPr>
        <p:txBody>
          <a:bodyPr lIns="144475" tIns="144475" rIns="144475" bIns="14447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</p:spPr>
        <p:txBody>
          <a:bodyPr lIns="144475" tIns="144475" rIns="144475" bIns="1444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43306" y="843899"/>
            <a:ext cx="12118199" cy="1085999"/>
          </a:xfrm>
          <a:prstGeom prst="rect">
            <a:avLst/>
          </a:prstGeom>
          <a:noFill/>
          <a:ln>
            <a:noFill/>
          </a:ln>
        </p:spPr>
        <p:txBody>
          <a:bodyPr lIns="144475" tIns="144475" rIns="144475" bIns="14447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4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4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4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4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4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4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4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4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4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43306" y="2185434"/>
            <a:ext cx="12118199" cy="6478500"/>
          </a:xfrm>
          <a:prstGeom prst="rect">
            <a:avLst/>
          </a:prstGeom>
          <a:noFill/>
          <a:ln>
            <a:noFill/>
          </a:ln>
        </p:spPr>
        <p:txBody>
          <a:bodyPr lIns="144475" tIns="144475" rIns="144475" bIns="14447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2"/>
              </a:buClr>
              <a:buSzPct val="100000"/>
              <a:defRPr sz="2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2"/>
              </a:buClr>
              <a:buSzPct val="100000"/>
              <a:defRPr sz="22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2"/>
              </a:buClr>
              <a:buSzPct val="100000"/>
              <a:defRPr sz="22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2"/>
              </a:buClr>
              <a:buSzPct val="100000"/>
              <a:defRPr sz="22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2"/>
              </a:buClr>
              <a:buSzPct val="100000"/>
              <a:defRPr sz="22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2"/>
              </a:buClr>
              <a:buSzPct val="100000"/>
              <a:defRPr sz="22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2"/>
              </a:buClr>
              <a:buSzPct val="100000"/>
              <a:defRPr sz="22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2"/>
              </a:buClr>
              <a:buSzPct val="100000"/>
              <a:defRPr sz="22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2"/>
              </a:buClr>
              <a:buSzPct val="100000"/>
              <a:defRPr sz="2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2049717" y="8842840"/>
            <a:ext cx="780300" cy="746400"/>
          </a:xfrm>
          <a:prstGeom prst="rect">
            <a:avLst/>
          </a:prstGeom>
          <a:noFill/>
          <a:ln>
            <a:noFill/>
          </a:ln>
        </p:spPr>
        <p:txBody>
          <a:bodyPr lIns="144475" tIns="144475" rIns="144475" bIns="14447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600">
                <a:solidFill>
                  <a:schemeClr val="dk2"/>
                </a:solidFill>
              </a:rPr>
              <a:t>‹#›</a:t>
            </a:fld>
            <a:endParaRPr lang="en-US" sz="16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hyperlink" Target="http://www.apartments.com" TargetMode="Externa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ctrTitle" idx="4294967295"/>
          </p:nvPr>
        </p:nvSpPr>
        <p:spPr>
          <a:xfrm>
            <a:off x="258025" y="2051050"/>
            <a:ext cx="12462900" cy="26289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6000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6000" b="1" i="0" u="none" strike="noStrike" cap="none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PROJECT </a:t>
            </a:r>
            <a:r>
              <a:rPr lang="en-US" sz="6000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INITIATION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3000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3000" b="1" i="0" u="none" strike="noStrike" cap="none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DNSC 6211: PROGRAMMING FOR ANALYTICS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endParaRPr sz="3000" b="1">
              <a:solidFill>
                <a:srgbClr val="DEDED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subTitle" idx="4294967295"/>
          </p:nvPr>
        </p:nvSpPr>
        <p:spPr>
          <a:xfrm>
            <a:off x="728225" y="5549900"/>
            <a:ext cx="7113600" cy="26289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SzPct val="25000"/>
              <a:buFont typeface="Helvetica Neue"/>
              <a:buNone/>
            </a:pPr>
            <a:r>
              <a:rPr lang="en-US" sz="30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Dmitry Chudinovskikh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SzPct val="25000"/>
              <a:buFont typeface="Helvetica Neue"/>
              <a:buNone/>
            </a:pPr>
            <a:r>
              <a:rPr lang="en-US" sz="30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Patrick Steeves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SzPct val="25000"/>
              <a:buFont typeface="Helvetica Neue"/>
              <a:buNone/>
            </a:pPr>
            <a:r>
              <a:rPr lang="en-US" sz="30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Daniel Swart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SzPct val="25000"/>
              <a:buFont typeface="Helvetica Neue"/>
              <a:buNone/>
            </a:pPr>
            <a:r>
              <a:rPr lang="en-US" sz="30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Szu</a:t>
            </a:r>
            <a:r>
              <a:rPr lang="en-US" sz="30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-US" sz="30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ing Yang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SzPct val="25000"/>
              <a:buFont typeface="Helvetica Neue"/>
              <a:buNone/>
            </a:pPr>
            <a:r>
              <a:rPr lang="en-US" sz="30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Xin Yuan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6399428" y="9474200"/>
            <a:ext cx="213157" cy="29982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fld>
            <a:endParaRPr lang="en-US" sz="1400" b="0" i="0" u="none" strike="noStrike" cap="none">
              <a:solidFill>
                <a:srgbClr val="5C88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46000" y="9194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40"/>
    </mc:Choice>
    <mc:Fallback>
      <p:transition spd="slow" advTm="7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body" idx="4294967295"/>
          </p:nvPr>
        </p:nvSpPr>
        <p:spPr>
          <a:xfrm>
            <a:off x="1231900" y="2096216"/>
            <a:ext cx="10541100" cy="68571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</a:pPr>
            <a:r>
              <a:rPr lang="en-US" sz="36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OBJECTIVE: </a:t>
            </a: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Predicting the rent using the predictor variables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ourier New"/>
            </a:pPr>
            <a:r>
              <a:rPr lang="en-US" sz="36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PREDICTORS</a:t>
            </a:r>
            <a:r>
              <a:rPr lang="en-US" sz="36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num. of bedrooms, 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websi</a:t>
            </a: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te 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image </a:t>
            </a: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count, i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ncome</a:t>
            </a: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by zip code,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of amenities offered (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air conditioning a</a:t>
            </a: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vailability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or washer</a:t>
            </a: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dryer,</a:t>
            </a: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pets</a:t>
            </a:r>
            <a:r>
              <a:rPr lang="en-US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permission, parking, dishwasher,GYM,wheelchair,etc.), distance to the nearest metro station. 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6399428" y="9474200"/>
            <a:ext cx="213157" cy="29982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88A5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fld>
            <a:endParaRPr lang="en-US" sz="1400" b="0" i="0" u="none" strike="noStrike" cap="none">
              <a:solidFill>
                <a:srgbClr val="5C88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66700" y="283633"/>
            <a:ext cx="12471399" cy="103372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3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6048" b="1" i="0" u="none" strike="noStrike" cap="none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46000" y="9194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93"/>
    </mc:Choice>
    <mc:Fallback>
      <p:transition spd="slow" advTm="25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7232062" y="2627550"/>
            <a:ext cx="858300" cy="64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2617925" y="2627550"/>
            <a:ext cx="858300" cy="64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4750800" y="6475299"/>
            <a:ext cx="2698500" cy="2798700"/>
          </a:xfrm>
          <a:prstGeom prst="ellipse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2300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Regression Analysis</a:t>
            </a:r>
          </a:p>
        </p:txBody>
      </p:sp>
      <p:sp>
        <p:nvSpPr>
          <p:cNvPr id="78" name="Shape 78"/>
          <p:cNvSpPr/>
          <p:nvPr/>
        </p:nvSpPr>
        <p:spPr>
          <a:xfrm>
            <a:off x="8723875" y="1558300"/>
            <a:ext cx="2990700" cy="3035700"/>
          </a:xfrm>
          <a:prstGeom prst="ellipse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  <a:effectLst>
            <a:outerShdw blurRad="50799" dist="12700" rotWithShape="0">
              <a:srgbClr val="000000">
                <a:alpha val="49803"/>
              </a:srgbClr>
            </a:outerShdw>
          </a:effectLst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3000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DATA VISUALIZATION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Font typeface="Helvetica Neue"/>
              <a:buNone/>
            </a:pPr>
            <a:endParaRPr sz="2400" b="1">
              <a:solidFill>
                <a:srgbClr val="DEDED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8723875" y="6475297"/>
            <a:ext cx="2739600" cy="2798700"/>
          </a:xfrm>
          <a:prstGeom prst="ellipse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4800" b="1" dirty="0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Map</a:t>
            </a:r>
          </a:p>
        </p:txBody>
      </p:sp>
      <p:sp>
        <p:nvSpPr>
          <p:cNvPr id="80" name="Shape 80"/>
          <p:cNvSpPr/>
          <p:nvPr/>
        </p:nvSpPr>
        <p:spPr>
          <a:xfrm>
            <a:off x="330199" y="1998905"/>
            <a:ext cx="1905000" cy="1904999"/>
          </a:xfrm>
          <a:prstGeom prst="ellipse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2400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OBTAIN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2400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</a:p>
        </p:txBody>
      </p:sp>
      <p:sp>
        <p:nvSpPr>
          <p:cNvPr id="81" name="Shape 81"/>
          <p:cNvSpPr/>
          <p:nvPr/>
        </p:nvSpPr>
        <p:spPr>
          <a:xfrm>
            <a:off x="3654100" y="1407450"/>
            <a:ext cx="3325500" cy="3188100"/>
          </a:xfrm>
          <a:prstGeom prst="ellipse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2600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STATISTICAL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2600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FIGURES</a:t>
            </a:r>
          </a:p>
        </p:txBody>
      </p:sp>
      <p:sp>
        <p:nvSpPr>
          <p:cNvPr id="82" name="Shape 82"/>
          <p:cNvSpPr/>
          <p:nvPr/>
        </p:nvSpPr>
        <p:spPr>
          <a:xfrm>
            <a:off x="853616" y="6887638"/>
            <a:ext cx="858165" cy="6476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6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266700" y="283633"/>
            <a:ext cx="12471399" cy="103372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3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6048" b="1" i="0" u="none" strike="noStrike" cap="none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WORKFLOW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6399428" y="9474200"/>
            <a:ext cx="213157" cy="29982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5C88A5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85" name="Shape 85"/>
          <p:cNvSpPr txBox="1"/>
          <p:nvPr/>
        </p:nvSpPr>
        <p:spPr>
          <a:xfrm>
            <a:off x="266700" y="4078025"/>
            <a:ext cx="2614500" cy="172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Web scraping,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24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API/other data source 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3841700" y="4595675"/>
            <a:ext cx="3138000" cy="103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2400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Python, pandas, R, json, sql</a:t>
            </a:r>
          </a:p>
        </p:txBody>
      </p:sp>
      <p:sp>
        <p:nvSpPr>
          <p:cNvPr id="87" name="Shape 87"/>
          <p:cNvSpPr txBox="1"/>
          <p:nvPr/>
        </p:nvSpPr>
        <p:spPr>
          <a:xfrm>
            <a:off x="9247650" y="4865825"/>
            <a:ext cx="2031000" cy="130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400" dirty="0" err="1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ggplot</a:t>
            </a:r>
            <a:r>
              <a:rPr lang="en-US" sz="24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400" dirty="0" err="1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matplotl</a:t>
            </a:r>
            <a:r>
              <a:rPr lang="en-US" sz="2400" dirty="0" err="1">
                <a:solidFill>
                  <a:srgbClr val="EFEFEF"/>
                </a:solidFill>
                <a:latin typeface="Courier New"/>
                <a:ea typeface="Courier New"/>
                <a:cs typeface="Courier New"/>
                <a:sym typeface="Courier New"/>
              </a:rPr>
              <a:t>ibR</a:t>
            </a:r>
            <a:r>
              <a:rPr lang="en-US" sz="2400" dirty="0">
                <a:solidFill>
                  <a:srgbClr val="EFEFEF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400" dirty="0" err="1">
                <a:solidFill>
                  <a:srgbClr val="EFEFEF"/>
                </a:solidFill>
                <a:latin typeface="Courier New"/>
                <a:ea typeface="Courier New"/>
                <a:cs typeface="Courier New"/>
                <a:sym typeface="Courier New"/>
              </a:rPr>
              <a:t>RShiny</a:t>
            </a:r>
            <a:endParaRPr lang="en-US" sz="2400" dirty="0">
              <a:solidFill>
                <a:srgbClr val="EFEFE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11692075" y="4200000"/>
            <a:ext cx="1072800" cy="3035700"/>
          </a:xfrm>
          <a:prstGeom prst="curvedLef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1" name="Shape 91"/>
          <p:cNvSpPr/>
          <p:nvPr/>
        </p:nvSpPr>
        <p:spPr>
          <a:xfrm>
            <a:off x="7532925" y="7700425"/>
            <a:ext cx="858300" cy="647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92" name="Shape 92"/>
          <p:cNvCxnSpPr/>
          <p:nvPr/>
        </p:nvCxnSpPr>
        <p:spPr>
          <a:xfrm>
            <a:off x="429750" y="3878950"/>
            <a:ext cx="2698500" cy="26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446000" y="9194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97"/>
    </mc:Choice>
    <mc:Fallback>
      <p:transition spd="slow" advTm="327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4294967295"/>
          </p:nvPr>
        </p:nvSpPr>
        <p:spPr>
          <a:xfrm>
            <a:off x="1231900" y="1909200"/>
            <a:ext cx="10541100" cy="66687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lt1"/>
              </a:buClr>
              <a:buFont typeface="Courier New"/>
            </a:pPr>
            <a:r>
              <a:rPr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Apartments.com for DC, Arlington, Alexandria, Bethesda, Silver Spring</a:t>
            </a:r>
          </a:p>
          <a:p>
            <a:pPr marL="457200" lvl="0" indent="-228600" rtl="0">
              <a:spcBef>
                <a:spcPts val="0"/>
              </a:spcBef>
              <a:buClr>
                <a:schemeClr val="lt1"/>
              </a:buClr>
              <a:buFont typeface="Courier New"/>
            </a:pPr>
            <a:r>
              <a:rPr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IRS Individual Income Tax Statistics</a:t>
            </a:r>
          </a:p>
          <a:p>
            <a:pPr marL="457200" lvl="0" indent="-228600" rtl="0">
              <a:spcBef>
                <a:spcPts val="0"/>
              </a:spcBef>
              <a:buClr>
                <a:schemeClr val="lt1"/>
              </a:buClr>
              <a:buFont typeface="Courier New"/>
            </a:pPr>
            <a:r>
              <a:rPr lang="en-US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Google location data for metro stations.</a:t>
            </a:r>
          </a:p>
          <a:p>
            <a:pPr marL="457200" lvl="0" indent="-228600" rtl="0">
              <a:spcBef>
                <a:spcPts val="0"/>
              </a:spcBef>
            </a:pPr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266700" y="283633"/>
            <a:ext cx="12471300" cy="10338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3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6048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Data Sources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6399428" y="9474200"/>
            <a:ext cx="213300" cy="2997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46000" y="9194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14"/>
    </mc:Choice>
    <mc:Fallback>
      <p:transition spd="slow" advTm="21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4294967295"/>
          </p:nvPr>
        </p:nvSpPr>
        <p:spPr>
          <a:xfrm>
            <a:off x="1231900" y="1909200"/>
            <a:ext cx="10541100" cy="66687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44500" marR="0" lvl="0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6250"/>
              <a:buFont typeface="Courier New"/>
              <a:buChar char="•"/>
            </a:pPr>
            <a:r>
              <a:rPr lang="en-US" sz="48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Source:</a:t>
            </a:r>
            <a:r>
              <a:rPr lang="en-US" sz="36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3600" b="1" i="0" u="sng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  <a:hlinkClick r:id="rId5"/>
              </a:rPr>
              <a:t>http://www.apartments.com</a:t>
            </a:r>
          </a:p>
          <a:p>
            <a:pPr marL="444500" marR="0" lvl="0" indent="-4102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•"/>
            </a:pPr>
            <a:r>
              <a:rPr lang="en-US" sz="36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Data cleaning steps:</a:t>
            </a:r>
          </a:p>
          <a:p>
            <a:pPr marL="1447800" marR="0" lvl="1" indent="-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</a:pPr>
            <a:r>
              <a:rPr lang="en-US" sz="36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Handling different listing types</a:t>
            </a:r>
          </a:p>
          <a:p>
            <a:pPr marL="1447800" marR="0" lvl="1" indent="-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</a:pPr>
            <a:r>
              <a:rPr lang="en-US" sz="36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Keeping only the upper boundary of a range</a:t>
            </a:r>
          </a:p>
          <a:p>
            <a:pPr marL="444500" lvl="0" indent="-41021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•"/>
            </a:pPr>
            <a:r>
              <a:rPr lang="en-US" sz="36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Variables: Rent, Address, Amenities, City, State, ZIP, Image Count, Last Updated, Name, Num bedrooms, Style.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44500" marR="0" lvl="0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5000"/>
              <a:buFont typeface="Courier New"/>
              <a:buChar char="•"/>
            </a:pPr>
            <a:r>
              <a:rPr lang="en-US" sz="36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3600" b="1" i="0" u="none" strike="noStrike" cap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indings</a:t>
            </a:r>
            <a:r>
              <a:rPr lang="en-US" sz="36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266700" y="283633"/>
            <a:ext cx="12471300" cy="10338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3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6048" b="1" i="0" u="none" strike="noStrike" cap="none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WEB SCRAPING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6399428" y="9474200"/>
            <a:ext cx="213157" cy="29982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5C88A5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446000" y="9194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26"/>
    </mc:Choice>
    <mc:Fallback>
      <p:transition spd="slow" advTm="29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4294967295"/>
          </p:nvPr>
        </p:nvSpPr>
        <p:spPr>
          <a:xfrm>
            <a:off x="1231900" y="1874666"/>
            <a:ext cx="10541100" cy="67827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44500" marR="0" lvl="0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SzPct val="115000"/>
              <a:buFont typeface="Courier New"/>
              <a:buChar char="•"/>
            </a:pPr>
            <a:r>
              <a:rPr lang="en-US" sz="3600" b="1">
                <a:solidFill>
                  <a:srgbClr val="558AAB"/>
                </a:solidFill>
                <a:latin typeface="Courier New"/>
                <a:ea typeface="Courier New"/>
                <a:cs typeface="Courier New"/>
                <a:sym typeface="Courier New"/>
              </a:rPr>
              <a:t>Use of ggplot, and matplotlib for data exploration (variable distributions, mean difference, simple regression)</a:t>
            </a:r>
          </a:p>
          <a:p>
            <a:pPr marL="444500" marR="0" lvl="0" indent="-4102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SzPct val="100000"/>
              <a:buFont typeface="Courier New"/>
              <a:buChar char="•"/>
            </a:pPr>
            <a:r>
              <a:rPr lang="en-US" sz="3600" b="1">
                <a:solidFill>
                  <a:srgbClr val="558AAB"/>
                </a:solidFill>
                <a:latin typeface="Courier New"/>
                <a:ea typeface="Courier New"/>
                <a:cs typeface="Courier New"/>
                <a:sym typeface="Courier New"/>
              </a:rPr>
              <a:t>Use of R-Shiny to show final findings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266700" y="283633"/>
            <a:ext cx="12471399" cy="1033728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3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6048" b="1" i="0" u="none" strike="noStrike" cap="none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DATA VISUALIZATION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6399428" y="9474200"/>
            <a:ext cx="213157" cy="29982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5C88A5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46000" y="9194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24"/>
    </mc:Choice>
    <mc:Fallback>
      <p:transition spd="slow" advTm="24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body" idx="4294967295"/>
          </p:nvPr>
        </p:nvSpPr>
        <p:spPr>
          <a:xfrm>
            <a:off x="1231900" y="1874666"/>
            <a:ext cx="10541100" cy="67827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44500" marR="0" lvl="0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8AAB"/>
              </a:buClr>
              <a:buSzPct val="115000"/>
              <a:buFont typeface="Courier New"/>
              <a:buChar char="•"/>
            </a:pPr>
            <a:r>
              <a:rPr lang="en-US" sz="3600" b="1">
                <a:solidFill>
                  <a:srgbClr val="558AAB"/>
                </a:solidFill>
                <a:latin typeface="Courier New"/>
                <a:ea typeface="Courier New"/>
                <a:cs typeface="Courier New"/>
                <a:sym typeface="Courier New"/>
              </a:rPr>
              <a:t>Use of continuous and binary variables to predict continuous variable - rent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266700" y="283633"/>
            <a:ext cx="12471300" cy="10338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3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EDE"/>
              </a:buClr>
              <a:buSzPct val="25000"/>
              <a:buFont typeface="Helvetica Neue"/>
              <a:buNone/>
            </a:pPr>
            <a:r>
              <a:rPr lang="en-US" sz="6048" b="1">
                <a:solidFill>
                  <a:srgbClr val="DEDEDE"/>
                </a:solidFill>
                <a:latin typeface="Courier New"/>
                <a:ea typeface="Courier New"/>
                <a:cs typeface="Courier New"/>
                <a:sym typeface="Courier New"/>
              </a:rPr>
              <a:t>REGRESSION ANALYSIS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sldNum" idx="12"/>
          </p:nvPr>
        </p:nvSpPr>
        <p:spPr>
          <a:xfrm>
            <a:off x="6399428" y="9474200"/>
            <a:ext cx="213300" cy="2997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46000" y="9194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99"/>
    </mc:Choice>
    <mc:Fallback>
      <p:transition spd="slow" advTm="18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228</Words>
  <Application>Microsoft Office PowerPoint</Application>
  <PresentationFormat>Custom</PresentationFormat>
  <Paragraphs>50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Helvetica Neue</vt:lpstr>
      <vt:lpstr>Arial</vt:lpstr>
      <vt:lpstr>Courier New</vt:lpstr>
      <vt:lpstr>simple-light-2</vt:lpstr>
      <vt:lpstr> PROJECT INITIATION   DNSC 6211: PROGRAMMING FOR ANALYTICS </vt:lpstr>
      <vt:lpstr>INTRODUCTION</vt:lpstr>
      <vt:lpstr>WORKFLOW</vt:lpstr>
      <vt:lpstr>Data Sources</vt:lpstr>
      <vt:lpstr>WEB SCRAPING</vt:lpstr>
      <vt:lpstr>DATA VISUALIZATION</vt:lpstr>
      <vt:lpstr>REGRESSION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INITIATION   DNSC 6211: PROGRAMMING FOR ANALYTICS</dc:title>
  <dc:creator>Dmitry Chudinovskikh</dc:creator>
  <cp:lastModifiedBy>Dmitry Chudinovskikh</cp:lastModifiedBy>
  <cp:revision>3</cp:revision>
  <dcterms:modified xsi:type="dcterms:W3CDTF">2016-11-14T00:36:04Z</dcterms:modified>
</cp:coreProperties>
</file>